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-648" y="-1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2000">
        <p14:flash/>
      </p:transition>
    </mc:Choice>
    <mc:Fallback>
      <p:transition spd="slow" advClick="0" advTm="1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2000">
        <p14:flash/>
      </p:transition>
    </mc:Choice>
    <mc:Fallback>
      <p:transition spd="slow" advClick="0" advTm="1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2000">
        <p14:flash/>
      </p:transition>
    </mc:Choice>
    <mc:Fallback>
      <p:transition spd="slow" advClick="0" advTm="1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2000">
        <p14:flash/>
      </p:transition>
    </mc:Choice>
    <mc:Fallback>
      <p:transition spd="slow" advClick="0" advTm="1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2000">
        <p14:flash/>
      </p:transition>
    </mc:Choice>
    <mc:Fallback>
      <p:transition spd="slow" advClick="0" advTm="1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2000">
        <p14:flash/>
      </p:transition>
    </mc:Choice>
    <mc:Fallback>
      <p:transition spd="slow" advClick="0" advTm="1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2000">
        <p14:flash/>
      </p:transition>
    </mc:Choice>
    <mc:Fallback>
      <p:transition spd="slow" advClick="0" advTm="1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2000">
        <p14:flash/>
      </p:transition>
    </mc:Choice>
    <mc:Fallback>
      <p:transition spd="slow" advClick="0" advTm="1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2000">
        <p14:flash/>
      </p:transition>
    </mc:Choice>
    <mc:Fallback>
      <p:transition spd="slow" advClick="0" advTm="1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2000">
        <p14:flash/>
      </p:transition>
    </mc:Choice>
    <mc:Fallback>
      <p:transition spd="slow" advClick="0" advTm="1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2000">
        <p14:flash/>
      </p:transition>
    </mc:Choice>
    <mc:Fallback>
      <p:transition spd="slow" advClick="0" advTm="1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advClick="0" advTm="12000">
        <p14:flash/>
      </p:transition>
    </mc:Choice>
    <mc:Fallback>
      <p:transition spd="slow" advClick="0" advTm="12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381" y="0"/>
            <a:ext cx="51435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9542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2000">
        <p14:flash/>
      </p:transition>
    </mc:Choice>
    <mc:Fallback>
      <p:transition spd="slow" advClick="0" advTm="12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498" y="0"/>
            <a:ext cx="37751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45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2000">
        <p14:flash/>
      </p:transition>
    </mc:Choice>
    <mc:Fallback>
      <p:transition spd="slow" advClick="0" advTm="1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-9921"/>
            <a:ext cx="5153421" cy="5153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3913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2000">
        <p14:flash/>
      </p:transition>
    </mc:Choice>
    <mc:Fallback>
      <p:transition spd="slow" advClick="0" advTm="1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0"/>
            <a:ext cx="772080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8056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2000">
        <p14:flash/>
      </p:transition>
    </mc:Choice>
    <mc:Fallback>
      <p:transition spd="slow" advClick="0" advTm="1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90" y="0"/>
            <a:ext cx="7669680" cy="5160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6101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2000">
        <p14:flash/>
      </p:transition>
    </mc:Choice>
    <mc:Fallback>
      <p:transition spd="slow" advClick="0" advTm="12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873" y="0"/>
            <a:ext cx="4905792" cy="512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0094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2000">
        <p14:flash/>
      </p:transition>
    </mc:Choice>
    <mc:Fallback>
      <p:transition spd="slow" advClick="0" advTm="12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1351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2000">
        <p14:flash/>
      </p:transition>
    </mc:Choice>
    <mc:Fallback>
      <p:transition spd="slow" advClick="0" advTm="12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674" y="1"/>
            <a:ext cx="728484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9037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2000">
        <p14:flash/>
      </p:transition>
    </mc:Choice>
    <mc:Fallback>
      <p:transition spd="slow" advClick="0" advTm="12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536" y="0"/>
            <a:ext cx="4428484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8872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2000">
        <p14:flash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0"/>
            <a:ext cx="785296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7527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2000">
        <p14:flash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51" y="1"/>
            <a:ext cx="771524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7234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2000">
        <p14:flash/>
      </p:transition>
    </mc:Choice>
    <mc:Fallback>
      <p:transition spd="slow" advClick="0" advTm="1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ЧИХАНИИ или КАШЛЕ – ОДНОРАЗОВЫЙ ПЛАТОК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059582"/>
            <a:ext cx="6646095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4663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2000">
        <p14:flash/>
      </p:transition>
    </mc:Choice>
    <mc:Fallback>
      <p:transition spd="slow" advClick="0" advTm="1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93563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ИСПОЛЬЗОВАТЬ МАСКИ, МЕНЯЯ ИХ КАЖДЫЕ </a:t>
            </a:r>
            <a:b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ЧАСА (ЕСЛИ МАСКА ОБЫЧНАЯ)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43558"/>
            <a:ext cx="7403035" cy="418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8173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2000">
        <p14:flash/>
      </p:transition>
    </mc:Choice>
    <mc:Fallback>
      <p:transition spd="slow" advClick="0" advTm="1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21555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 ИЗМЕРЯТЬ ТЕМПЕРАТУРУ ТЕЛА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7534"/>
            <a:ext cx="7683792" cy="432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5820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2000">
        <p14:flash/>
      </p:transition>
    </mc:Choice>
    <mc:Fallback>
      <p:transition spd="slow" advClick="0" advTm="1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ЕКОМЕНДАЦИИ ВРАЧА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ПРИМЕНЯТЬ ПРОТИВОВИРУСНЫЕ ПРЕПАРАТЫ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946" y="1131590"/>
            <a:ext cx="6909864" cy="3891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371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2000">
        <p14:flash/>
      </p:transition>
    </mc:Choice>
    <mc:Fallback>
      <p:transition spd="slow" advClick="0" advTm="1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-36231"/>
            <a:ext cx="3681595" cy="5207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8681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2000">
        <p14:flash/>
      </p:transition>
    </mc:Choice>
    <mc:Fallback>
      <p:transition spd="slow" advClick="0" advTm="1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743"/>
            <a:ext cx="5185972" cy="5142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2157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2000">
        <p14:flash/>
      </p:transition>
    </mc:Choice>
    <mc:Fallback>
      <p:transition spd="slow" advClick="0" advTm="1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948" y="3299"/>
            <a:ext cx="5140201" cy="514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487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2000">
        <p14:flash/>
      </p:transition>
    </mc:Choice>
    <mc:Fallback>
      <p:transition spd="slow" advClick="0" advTm="12000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24</Words>
  <Application>Microsoft Office PowerPoint</Application>
  <PresentationFormat>Экран (16:9)</PresentationFormat>
  <Paragraphs>4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ПРИ ЧИХАНИИ или КАШЛЕ – ОДНОРАЗОВЫЙ ПЛАТОК</vt:lpstr>
      <vt:lpstr>МОЖНО ИСПОЛЬЗОВАТЬ МАСКИ, МЕНЯЯ ИХ КАЖДЫЕ  2 ЧАСА (ЕСЛИ МАСКА ОБЫЧНАЯ)</vt:lpstr>
      <vt:lpstr>ЕЖЕДНЕВНО ИЗМЕРЯТЬ ТЕМПЕРАТУРУ ТЕЛА</vt:lpstr>
      <vt:lpstr>ПО РЕКОМЕНДАЦИИ ВРАЧА ПРИМЕНЯТЬ ПРОТИВОВИРУСНЫЕ ПРЕПАРАТЫ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Рычкова Марина Николаевна</dc:creator>
  <cp:lastModifiedBy>User</cp:lastModifiedBy>
  <cp:revision>2</cp:revision>
  <dcterms:created xsi:type="dcterms:W3CDTF">2020-03-17T06:34:31Z</dcterms:created>
  <dcterms:modified xsi:type="dcterms:W3CDTF">2020-03-17T09:35:32Z</dcterms:modified>
</cp:coreProperties>
</file>